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67" r:id="rId6"/>
    <p:sldId id="264" r:id="rId7"/>
    <p:sldId id="261" r:id="rId8"/>
    <p:sldId id="260" r:id="rId9"/>
    <p:sldId id="257" r:id="rId10"/>
    <p:sldId id="258" r:id="rId11"/>
    <p:sldId id="259" r:id="rId12"/>
    <p:sldId id="263" r:id="rId13"/>
    <p:sldId id="262" r:id="rId14"/>
    <p:sldId id="26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E59CD85-03CB-4B9E-B7FC-F7550C966026}" v="58" dt="2025-11-10T21:32:13.1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6" d="100"/>
          <a:sy n="96" d="100"/>
        </p:scale>
        <p:origin x="72" y="-1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92122-24B0-993D-8D1E-CC2E3E586BE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3065929"/>
            <a:ext cx="12192000" cy="1184797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ts val="408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Title of Power Point </a:t>
            </a:r>
            <a:br>
              <a:rPr lang="en-US"/>
            </a:br>
            <a:r>
              <a:rPr lang="en-US"/>
              <a:t>to Go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326D73-9116-5A9D-CB6D-25C8969597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4373308"/>
            <a:ext cx="12192000" cy="512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Sub-head to go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33A5C21-8ABD-7BC5-13A2-C2DF054F54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5055907"/>
            <a:ext cx="12192000" cy="84062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Presenters Name and Designation</a:t>
            </a:r>
            <a:br>
              <a:rPr lang="en-US"/>
            </a:br>
            <a:r>
              <a:rPr lang="en-US"/>
              <a:t>Email Address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8F2FEA80-5308-D351-2562-8521A61D73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3863" y="6360458"/>
            <a:ext cx="1687325" cy="497541"/>
          </a:xfr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Month and Year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12A7ECA-1EF8-3E96-D38D-BC1CF2866F3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74913" y="6360458"/>
            <a:ext cx="3621087" cy="497541"/>
          </a:xfr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Version</a:t>
            </a:r>
          </a:p>
        </p:txBody>
      </p:sp>
    </p:spTree>
    <p:extLst>
      <p:ext uri="{BB962C8B-B14F-4D97-AF65-F5344CB8AC3E}">
        <p14:creationId xmlns:p14="http://schemas.microsoft.com/office/powerpoint/2010/main" val="1008427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ck P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3455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with Sub-hea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B132C4-F2B7-0D18-7BB3-EB6FFF4C624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26141" y="1089840"/>
            <a:ext cx="5089712" cy="365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Column Sub-head to go here.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10C22CF-2C22-E2C1-3453-C9817F48E5BC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726141" y="1558524"/>
            <a:ext cx="5089712" cy="4315566"/>
          </a:xfrm>
        </p:spPr>
        <p:txBody>
          <a:bodyPr/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2 Column Text to go here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9D76F3A-E560-34B9-459D-15F706A71D99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6326840" y="1089840"/>
            <a:ext cx="5089712" cy="365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Column Sub-head to go here.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7B363041-5A67-A361-EFBD-E404D400DA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326840" y="1558524"/>
            <a:ext cx="5089712" cy="4315566"/>
          </a:xfrm>
        </p:spPr>
        <p:txBody>
          <a:bodyPr/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2 Column Text to go here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1D8843AA-8840-7B9F-9626-2807F1DB77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5125"/>
            <a:ext cx="10578353" cy="41037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Text Headline To Go Here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BE681A8-C4DA-9AF0-D3BD-0CA817A29967}"/>
              </a:ext>
            </a:extLst>
          </p:cNvPr>
          <p:cNvCxnSpPr/>
          <p:nvPr/>
        </p:nvCxnSpPr>
        <p:spPr>
          <a:xfrm>
            <a:off x="838199" y="877032"/>
            <a:ext cx="10578353" cy="0"/>
          </a:xfrm>
          <a:prstGeom prst="line">
            <a:avLst/>
          </a:prstGeom>
          <a:ln>
            <a:solidFill>
              <a:srgbClr val="B7A3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5543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2 Column with Sub-hea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B132C4-F2B7-0D18-7BB3-EB6FFF4C624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26140" y="1089840"/>
            <a:ext cx="10690411" cy="365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2 Column Sub-head to go here covering both columns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10C22CF-2C22-E2C1-3453-C9817F48E5BC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726141" y="1558524"/>
            <a:ext cx="5089712" cy="4315566"/>
          </a:xfrm>
        </p:spPr>
        <p:txBody>
          <a:bodyPr/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2 Column Text to go here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7B363041-5A67-A361-EFBD-E404D400DA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326840" y="1558524"/>
            <a:ext cx="5089712" cy="4315566"/>
          </a:xfrm>
        </p:spPr>
        <p:txBody>
          <a:bodyPr/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2 Column Text to go here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1D8843AA-8840-7B9F-9626-2807F1DB77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5125"/>
            <a:ext cx="10578353" cy="41037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Text Headline To Go Here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BE681A8-C4DA-9AF0-D3BD-0CA817A29967}"/>
              </a:ext>
            </a:extLst>
          </p:cNvPr>
          <p:cNvCxnSpPr/>
          <p:nvPr/>
        </p:nvCxnSpPr>
        <p:spPr>
          <a:xfrm>
            <a:off x="838199" y="877032"/>
            <a:ext cx="10578353" cy="0"/>
          </a:xfrm>
          <a:prstGeom prst="line">
            <a:avLst/>
          </a:prstGeom>
          <a:ln>
            <a:solidFill>
              <a:srgbClr val="B7A3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4615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no Sub-hea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10C22CF-2C22-E2C1-3453-C9817F48E5BC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726141" y="1089840"/>
            <a:ext cx="5089712" cy="4784250"/>
          </a:xfrm>
        </p:spPr>
        <p:txBody>
          <a:bodyPr/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2 Column Text to go here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7B363041-5A67-A361-EFBD-E404D400DA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326840" y="1089840"/>
            <a:ext cx="5089712" cy="4784250"/>
          </a:xfrm>
        </p:spPr>
        <p:txBody>
          <a:bodyPr/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2 Column Text to go here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1D8843AA-8840-7B9F-9626-2807F1DB77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5125"/>
            <a:ext cx="10578353" cy="41037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Text Headline To Go Here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BE681A8-C4DA-9AF0-D3BD-0CA817A29967}"/>
              </a:ext>
            </a:extLst>
          </p:cNvPr>
          <p:cNvCxnSpPr/>
          <p:nvPr/>
        </p:nvCxnSpPr>
        <p:spPr>
          <a:xfrm>
            <a:off x="838199" y="877032"/>
            <a:ext cx="10578353" cy="0"/>
          </a:xfrm>
          <a:prstGeom prst="line">
            <a:avLst/>
          </a:prstGeom>
          <a:ln>
            <a:solidFill>
              <a:srgbClr val="B7A3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4974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with Sub-hea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B132C4-F2B7-0D18-7BB3-EB6FFF4C624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26140" y="1089840"/>
            <a:ext cx="10690411" cy="365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Column Sub-head to go here.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10C22CF-2C22-E2C1-3453-C9817F48E5BC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726140" y="1558524"/>
            <a:ext cx="10690411" cy="4315566"/>
          </a:xfrm>
        </p:spPr>
        <p:txBody>
          <a:bodyPr/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1 Column Text to go here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1D8843AA-8840-7B9F-9626-2807F1DB77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5125"/>
            <a:ext cx="10578353" cy="41037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Text Headline To Go Here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BE681A8-C4DA-9AF0-D3BD-0CA817A29967}"/>
              </a:ext>
            </a:extLst>
          </p:cNvPr>
          <p:cNvCxnSpPr/>
          <p:nvPr/>
        </p:nvCxnSpPr>
        <p:spPr>
          <a:xfrm>
            <a:off x="838199" y="877032"/>
            <a:ext cx="10578353" cy="0"/>
          </a:xfrm>
          <a:prstGeom prst="line">
            <a:avLst/>
          </a:prstGeom>
          <a:ln>
            <a:solidFill>
              <a:srgbClr val="B7A3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810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no Sub-hea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10C22CF-2C22-E2C1-3453-C9817F48E5BC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726140" y="1089840"/>
            <a:ext cx="10690411" cy="4784250"/>
          </a:xfrm>
        </p:spPr>
        <p:txBody>
          <a:bodyPr/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1 Column Text to go here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1D8843AA-8840-7B9F-9626-2807F1DB77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5125"/>
            <a:ext cx="10578353" cy="41037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Text Headline To Go Here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BE681A8-C4DA-9AF0-D3BD-0CA817A29967}"/>
              </a:ext>
            </a:extLst>
          </p:cNvPr>
          <p:cNvCxnSpPr/>
          <p:nvPr/>
        </p:nvCxnSpPr>
        <p:spPr>
          <a:xfrm>
            <a:off x="838199" y="877032"/>
            <a:ext cx="10578353" cy="0"/>
          </a:xfrm>
          <a:prstGeom prst="line">
            <a:avLst/>
          </a:prstGeom>
          <a:ln>
            <a:solidFill>
              <a:srgbClr val="B7A3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9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rategic Pla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1D8843AA-8840-7B9F-9626-2807F1DB77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5125"/>
            <a:ext cx="10578353" cy="41037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Strategic Plan (2023-2026)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BE681A8-C4DA-9AF0-D3BD-0CA817A29967}"/>
              </a:ext>
            </a:extLst>
          </p:cNvPr>
          <p:cNvCxnSpPr/>
          <p:nvPr/>
        </p:nvCxnSpPr>
        <p:spPr>
          <a:xfrm>
            <a:off x="838199" y="877032"/>
            <a:ext cx="10578353" cy="0"/>
          </a:xfrm>
          <a:prstGeom prst="line">
            <a:avLst/>
          </a:prstGeom>
          <a:ln>
            <a:solidFill>
              <a:srgbClr val="B7A3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A blue square with text&#10;&#10;AI-generated content may be incorrect.">
            <a:extLst>
              <a:ext uri="{FF2B5EF4-FFF2-40B4-BE49-F238E27FC236}">
                <a16:creationId xmlns:a16="http://schemas.microsoft.com/office/drawing/2014/main" id="{77E7A1DA-1296-7321-5410-47EDE80976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205" y="877032"/>
            <a:ext cx="10320339" cy="5373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293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P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5740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92122-24B0-993D-8D1E-CC2E3E586BE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941222"/>
            <a:ext cx="12192000" cy="1153477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New Chapter or Section </a:t>
            </a:r>
            <a:br>
              <a:rPr lang="en-US"/>
            </a:br>
            <a:r>
              <a:rPr lang="en-US"/>
              <a:t>Header to Go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326D73-9116-5A9D-CB6D-25C8969597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3410258"/>
            <a:ext cx="12192000" cy="512762"/>
          </a:xfrm>
        </p:spPr>
        <p:txBody>
          <a:bodyPr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Sub-head to go Here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1E2ECA-68D9-B9E6-ECC5-111EB5CCFC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310856"/>
            <a:ext cx="12192000" cy="512762"/>
          </a:xfrm>
        </p:spPr>
        <p:txBody>
          <a:bodyPr>
            <a:normAutofit/>
          </a:bodyPr>
          <a:lstStyle>
            <a:lvl1pPr marL="0" indent="0" algn="ctr">
              <a:buNone/>
              <a:defRPr sz="18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Body Copy to Go Here</a:t>
            </a:r>
          </a:p>
        </p:txBody>
      </p:sp>
    </p:spTree>
    <p:extLst>
      <p:ext uri="{BB962C8B-B14F-4D97-AF65-F5344CB8AC3E}">
        <p14:creationId xmlns:p14="http://schemas.microsoft.com/office/powerpoint/2010/main" val="710764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4A2051-92AF-E5B4-41E8-3446DF877A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24BD54-A555-A389-E1DC-190BF2EEA7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0FA1F5-A8EA-6B4C-B784-5F0C238ECD34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87415829-4F57-603A-B2D1-B6D7D37F6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56102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9" r:id="rId3"/>
    <p:sldLayoutId id="2147483665" r:id="rId4"/>
    <p:sldLayoutId id="2147483664" r:id="rId5"/>
    <p:sldLayoutId id="2147483666" r:id="rId6"/>
    <p:sldLayoutId id="2147483668" r:id="rId7"/>
    <p:sldLayoutId id="2147483667" r:id="rId8"/>
    <p:sldLayoutId id="2147483662" r:id="rId9"/>
    <p:sldLayoutId id="2147483654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i="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F5181-ACDB-2933-676D-0F4B6A891A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505054-1734-7900-3994-EA80ED6829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B47FB2-0750-F4CC-E9E7-1C17A1E469C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CAA2DC-DD8D-0E74-3C68-0D6C97443F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7D74C3B-0B31-82DF-B793-B895595B80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4066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1E0428-002D-F28E-4576-F60DF721FE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D7DF9-FC52-ADDF-D24B-3CB517337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5251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AA7E44-B546-483A-27BC-5471828E6D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139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CAAC9D7-D080-1AEA-7281-4EEE4AE9B3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/>
              <a:t>Available slide layouts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3C0798-19D3-4203-DFD4-A3BEE6E2F209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/>
              <a:t>Title slide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/>
              <a:t>Section header slide (e.g., for section titles or breaks)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/>
              <a:t>One column slide with and without sub-headings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/>
              <a:t>Two column slides with and without sub-headings and with one subheading only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/>
              <a:t>Blank slide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/>
              <a:t>Strategic plan slide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/>
              <a:t>Back page (e.g., ending) slide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0A184B7-5803-C133-7CFA-CD505A13A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A"/>
              <a:t>(For Reference Only) – PowerPoint Template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13DAB12-23AB-E687-C416-983CD0A3AC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95" t="1624" r="4938" b="8357"/>
          <a:stretch>
            <a:fillRect/>
          </a:stretch>
        </p:blipFill>
        <p:spPr>
          <a:xfrm>
            <a:off x="6776196" y="1089840"/>
            <a:ext cx="4191000" cy="50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156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08727-B2AA-A4F7-9986-93BCA5D3D9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600CC-B775-48F9-5526-64E363854B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2047CA-6544-68A4-9333-F898D480BC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EA0E1F-DA63-E6E4-A62B-7417CC52D5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26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6B296C-0F4C-2C79-4C3A-C7DFEE27E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A878D9D-BF4D-0A54-D4C4-F2A9CE9AE3A6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9D7C24C-A4F2-3BE1-0252-A66AE0338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633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181FB-C3C9-D695-8347-578757AB52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6A4258-8DC6-A662-3867-E1C43F9FC4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73AD8E-FD5F-DCCD-E5D4-BC54E290AEBD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8DFBDA-7599-66FA-6A02-BD4CBD25A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172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0A667E-BE84-ABDA-F3F8-3D8E024A9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8FF3E67-33C0-0901-0B3D-00D341488D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6FD56D8-1A16-A678-CABB-24A42D2F0560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9817702-BF2F-90AC-0D1F-B4D0CC6AA4EF}"/>
              </a:ext>
            </a:extLst>
          </p:cNvPr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4543BC-A105-DC7E-B3CD-10BE5CFCA9D3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18D66F9-B143-64E8-5299-11A25C555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476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4ED22-8912-D416-E014-7486CBFF0B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08675B-DFF9-6436-CE9E-9F3DE0D7E4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DA2484-C1B5-8E27-5D67-8300CF50114F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78814C-FAF1-6DFF-38B2-E3D12EA1E0DD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7DF7CC-1BDC-733C-F1ED-A615CB85A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029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664C0-6078-3716-996D-E85857BF7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F09CE06-4536-2866-3DB6-E939FEB801C3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70177D0-68D2-1A43-03E8-D08C4B962DF6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79BF357-5CBC-DD95-A90B-5B9B4A2C6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7120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961AF-9BF0-F83D-FBC2-E9203A09B7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2043117"/>
      </p:ext>
    </p:extLst>
  </p:cSld>
  <p:clrMapOvr>
    <a:masterClrMapping/>
  </p:clrMapOvr>
</p:sld>
</file>

<file path=ppt/theme/theme1.xml><?xml version="1.0" encoding="utf-8"?>
<a:theme xmlns:a="http://schemas.openxmlformats.org/drawingml/2006/main" name="Law Society Theme">
  <a:themeElements>
    <a:clrScheme name="Custom 3">
      <a:dk1>
        <a:srgbClr val="003162"/>
      </a:dk1>
      <a:lt1>
        <a:srgbClr val="FFFFFF"/>
      </a:lt1>
      <a:dk2>
        <a:srgbClr val="000000"/>
      </a:dk2>
      <a:lt2>
        <a:srgbClr val="F8F8F8"/>
      </a:lt2>
      <a:accent1>
        <a:srgbClr val="000000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 Presentation" id="{8263E910-9DD4-4BBA-A149-C9B91F894142}" vid="{0A323284-E266-474D-82C8-5305F837EEFC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E3F70951825046A861F90BD1AAD244" ma:contentTypeVersion="19" ma:contentTypeDescription="Create a new document." ma:contentTypeScope="" ma:versionID="191a233a3c9c8664e096a99f00771ec7">
  <xsd:schema xmlns:xsd="http://www.w3.org/2001/XMLSchema" xmlns:xs="http://www.w3.org/2001/XMLSchema" xmlns:p="http://schemas.microsoft.com/office/2006/metadata/properties" xmlns:ns2="5d31cb4d-347c-498c-a363-6b95aea2871b" xmlns:ns3="8bdce3f3-ed2e-4fd2-999a-d332de9ea048" targetNamespace="http://schemas.microsoft.com/office/2006/metadata/properties" ma:root="true" ma:fieldsID="3c1c320648f45e786cb53d136de1861f" ns2:_="" ns3:_="">
    <xsd:import namespace="5d31cb4d-347c-498c-a363-6b95aea2871b"/>
    <xsd:import namespace="8bdce3f3-ed2e-4fd2-999a-d332de9ea048"/>
    <xsd:element name="properties">
      <xsd:complexType>
        <xsd:sequence>
          <xsd:element name="documentManagement">
            <xsd:complexType>
              <xsd:all>
                <xsd:element ref="ns2:Thumbnail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RelevantDate" minOccurs="0"/>
                <xsd:element ref="ns2:Tag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Comme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31cb4d-347c-498c-a363-6b95aea2871b" elementFormDefault="qualified">
    <xsd:import namespace="http://schemas.microsoft.com/office/2006/documentManagement/types"/>
    <xsd:import namespace="http://schemas.microsoft.com/office/infopath/2007/PartnerControls"/>
    <xsd:element name="Thumbnail" ma:index="8" nillable="true" ma:displayName="Thumbnail" ma:format="Thumbnail" ma:internalName="Thumbnail">
      <xsd:simpleType>
        <xsd:restriction base="dms:Unknown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RelevantDate" ma:index="16" nillable="true" ma:displayName="Relevant Date" ma:format="DateOnly" ma:internalName="RelevantDate">
      <xsd:simpleType>
        <xsd:restriction base="dms:DateTime"/>
      </xsd:simpleType>
    </xsd:element>
    <xsd:element name="Tag" ma:index="17" nillable="true" ma:displayName="Tag" ma:format="Dropdown" ma:internalName="Tag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Bencher"/>
                        <xsd:enumeration value="Staff"/>
                        <xsd:enumeration value="Social"/>
                        <xsd:enumeration value="Profile"/>
                        <xsd:enumeration value="Group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6cbff509-0c24-40cd-8c6a-99f0e5199ac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Comments" ma:index="26" nillable="true" ma:displayName="Comments" ma:format="Dropdown" ma:internalName="Comments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dce3f3-ed2e-4fd2-999a-d332de9ea048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4363091c-abd5-4b88-83f1-d46cd55cfa11}" ma:internalName="TaxCatchAll" ma:showField="CatchAllData" ma:web="8bdce3f3-ed2e-4fd2-999a-d332de9ea04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bdce3f3-ed2e-4fd2-999a-d332de9ea048" xsi:nil="true"/>
    <RelevantDate xmlns="5d31cb4d-347c-498c-a363-6b95aea2871b" xsi:nil="true"/>
    <lcf76f155ced4ddcb4097134ff3c332f xmlns="5d31cb4d-347c-498c-a363-6b95aea2871b">
      <Terms xmlns="http://schemas.microsoft.com/office/infopath/2007/PartnerControls"/>
    </lcf76f155ced4ddcb4097134ff3c332f>
    <Comments xmlns="5d31cb4d-347c-498c-a363-6b95aea2871b" xsi:nil="true"/>
    <Tag xmlns="5d31cb4d-347c-498c-a363-6b95aea2871b" xsi:nil="true"/>
    <Thumbnail xmlns="5d31cb4d-347c-498c-a363-6b95aea2871b" xsi:nil="true"/>
  </documentManagement>
</p:properties>
</file>

<file path=customXml/itemProps1.xml><?xml version="1.0" encoding="utf-8"?>
<ds:datastoreItem xmlns:ds="http://schemas.openxmlformats.org/officeDocument/2006/customXml" ds:itemID="{A8C47CAA-47B3-4EAC-8135-1E99739D345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d31cb4d-347c-498c-a363-6b95aea2871b"/>
    <ds:schemaRef ds:uri="8bdce3f3-ed2e-4fd2-999a-d332de9ea04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1DA6AB7-D110-4EC3-B3DB-9AC07F43B3E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D29028C-70D6-4B37-9702-37C827397BF4}">
  <ds:schemaRefs>
    <ds:schemaRef ds:uri="http://www.w3.org/XML/1998/namespace"/>
    <ds:schemaRef ds:uri="http://schemas.microsoft.com/office/2006/documentManagement/types"/>
    <ds:schemaRef ds:uri="http://schemas.microsoft.com/office/2006/metadata/properties"/>
    <ds:schemaRef ds:uri="6f12d93b-affe-45d7-848d-c319bf7d4972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437a3927-c579-4798-99dc-774b72fc4d7c"/>
    <ds:schemaRef ds:uri="http://purl.org/dc/elements/1.1/"/>
    <ds:schemaRef ds:uri="8bdce3f3-ed2e-4fd2-999a-d332de9ea048"/>
    <ds:schemaRef ds:uri="5d31cb4d-347c-498c-a363-6b95aea2871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Presentation</Template>
  <TotalTime>0</TotalTime>
  <Words>61</Words>
  <Application>Microsoft Office PowerPoint</Application>
  <PresentationFormat>Widescreen</PresentationFormat>
  <Paragraphs>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Arial</vt:lpstr>
      <vt:lpstr>Law Society Theme</vt:lpstr>
      <vt:lpstr>PowerPoint Presentation</vt:lpstr>
      <vt:lpstr>(For Reference Only) – PowerPoint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Melissa Warren</dc:creator>
  <cp:lastModifiedBy>Melissa Warren</cp:lastModifiedBy>
  <cp:revision>1</cp:revision>
  <dcterms:created xsi:type="dcterms:W3CDTF">2026-04-29T20:52:55Z</dcterms:created>
  <dcterms:modified xsi:type="dcterms:W3CDTF">2026-04-29T20:53:22Z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0x01010070E3F70951825046A861F90BD1AAD244</vt:lpwstr>
  </property>
  <property fmtid="{D5CDD505-2E9C-101B-9397-08002B2CF9AE}" pid="3" name="_dlc_DocIdItemGuid">
    <vt:lpwstr>1dbe929f-cd0b-45cb-8d07-d942adf4219f</vt:lpwstr>
  </property>
  <property fmtid="{D5CDD505-2E9C-101B-9397-08002B2CF9AE}" pid="4" name="Vendor">
    <vt:lpwstr/>
  </property>
  <property fmtid="{D5CDD505-2E9C-101B-9397-08002B2CF9AE}" pid="5" name="MediaServiceImageTags">
    <vt:lpwstr/>
  </property>
  <property fmtid="{D5CDD505-2E9C-101B-9397-08002B2CF9AE}" pid="6" name="DocumentType">
    <vt:lpwstr/>
  </property>
  <property fmtid="{D5CDD505-2E9C-101B-9397-08002B2CF9AE}" pid="7" name="DocYear">
    <vt:lpwstr/>
  </property>
  <property fmtid="{D5CDD505-2E9C-101B-9397-08002B2CF9AE}" pid="8" name="ContentType">
    <vt:lpwstr>DMS Document</vt:lpwstr>
  </property>
  <property fmtid="{D5CDD505-2E9C-101B-9397-08002B2CF9AE}" pid="9" name="ClientCode">
    <vt:lpwstr>DE-000024</vt:lpwstr>
  </property>
  <property fmtid="{D5CDD505-2E9C-101B-9397-08002B2CF9AE}" pid="10" name="ClientName">
    <vt:lpwstr>Communications</vt:lpwstr>
  </property>
  <property fmtid="{D5CDD505-2E9C-101B-9397-08002B2CF9AE}" pid="11" name="MatterCode">
    <vt:lpwstr>22-001918</vt:lpwstr>
  </property>
  <property fmtid="{D5CDD505-2E9C-101B-9397-08002B2CF9AE}" pid="12" name="MatterName">
    <vt:lpwstr>Working Group | Communications</vt:lpwstr>
  </property>
  <property fmtid="{D5CDD505-2E9C-101B-9397-08002B2CF9AE}" pid="13" name="Modified">
    <vt:lpwstr>2025-11-10T20:25:25+00:00</vt:lpwstr>
  </property>
  <property fmtid="{D5CDD505-2E9C-101B-9397-08002B2CF9AE}" pid="14" name="Created">
    <vt:lpwstr>2025-10-30T22:20:39+00:00</vt:lpwstr>
  </property>
  <property fmtid="{D5CDD505-2E9C-101B-9397-08002B2CF9AE}" pid="15" name="_dlc_DocId">
    <vt:lpwstr>VJQE52WQP3WJ-109146566-14744</vt:lpwstr>
  </property>
  <property fmtid="{D5CDD505-2E9C-101B-9397-08002B2CF9AE}" pid="16" name="_dlc_DocIdUrl">
    <vt:lpwstr>https://lawsocietysk.sharepoint.com/sites/ADMIN-22-001918/_layouts/15/DocIdRedir.aspx?ID=VJQE52WQP3WJ-109146566-14744, VJQE52WQP3WJ-109146566-14744</vt:lpwstr>
  </property>
</Properties>
</file>